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1"/>
            <a:ext cx="8305800" cy="1924050"/>
          </a:xfrm>
        </p:spPr>
        <p:txBody>
          <a:bodyPr/>
          <a:lstStyle/>
          <a:p>
            <a:r>
              <a:rPr lang="en-US" b="1" dirty="0" smtClean="0"/>
              <a:t>Welcome to </a:t>
            </a:r>
            <a:br>
              <a:rPr lang="en-US" b="1" dirty="0" smtClean="0"/>
            </a:br>
            <a:r>
              <a:rPr lang="en-US" b="1" dirty="0" smtClean="0"/>
              <a:t>Information Technology Essentials!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Ms. Anderson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609600" y="914400"/>
            <a:ext cx="8153400" cy="0"/>
          </a:xfrm>
          <a:prstGeom prst="line">
            <a:avLst/>
          </a:prstGeom>
          <a:noFill/>
          <a:ln w="76200" cmpd="tri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43400" y="457200"/>
            <a:ext cx="457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/>
              <a:t>Prairie Point 9</a:t>
            </a:r>
            <a:r>
              <a:rPr lang="en-US" sz="2200" b="1" baseline="30000" dirty="0" smtClean="0"/>
              <a:t>th</a:t>
            </a:r>
            <a:r>
              <a:rPr lang="en-US" sz="2200" b="1" dirty="0" smtClean="0"/>
              <a:t> Grade Academy</a:t>
            </a:r>
            <a:endParaRPr lang="en-US" sz="2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Course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responsibility for your work and actions—if you are absent, it is up to you to find out what you missed</a:t>
            </a:r>
          </a:p>
          <a:p>
            <a:r>
              <a:rPr lang="en-US" dirty="0" smtClean="0"/>
              <a:t>Take good notes</a:t>
            </a:r>
          </a:p>
          <a:p>
            <a:r>
              <a:rPr lang="en-US" dirty="0" smtClean="0"/>
              <a:t>Be on task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8229600" cy="33528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Overall Classroom Rule:</a:t>
            </a:r>
            <a:br>
              <a:rPr lang="en-US" sz="5500" dirty="0" smtClean="0"/>
            </a:br>
            <a:r>
              <a:rPr lang="en-US" sz="5500" b="1" dirty="0" smtClean="0"/>
              <a:t>RESPECT</a:t>
            </a: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What does that mean?</a:t>
            </a:r>
            <a:endParaRPr lang="en-US" sz="55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Respect of the Classroom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dirty="0"/>
              <a:t>Clean up your area</a:t>
            </a:r>
          </a:p>
          <a:p>
            <a:endParaRPr lang="en-US" sz="900" dirty="0" smtClean="0"/>
          </a:p>
          <a:p>
            <a:r>
              <a:rPr lang="en-US" dirty="0" smtClean="0"/>
              <a:t>No </a:t>
            </a:r>
            <a:r>
              <a:rPr lang="en-US" dirty="0"/>
              <a:t>writing on </a:t>
            </a:r>
            <a:r>
              <a:rPr lang="en-US" dirty="0" smtClean="0"/>
              <a:t>desks or computer parts</a:t>
            </a:r>
            <a:endParaRPr lang="en-US" dirty="0"/>
          </a:p>
          <a:p>
            <a:endParaRPr lang="en-US" sz="800" dirty="0" smtClean="0"/>
          </a:p>
          <a:p>
            <a:r>
              <a:rPr lang="en-US" dirty="0" smtClean="0"/>
              <a:t>Take </a:t>
            </a:r>
            <a:r>
              <a:rPr lang="en-US" dirty="0"/>
              <a:t>care of computers </a:t>
            </a:r>
          </a:p>
          <a:p>
            <a:endParaRPr lang="en-US" sz="800" dirty="0" smtClean="0"/>
          </a:p>
          <a:p>
            <a:r>
              <a:rPr lang="en-US" dirty="0" smtClean="0"/>
              <a:t>Do </a:t>
            </a:r>
            <a:r>
              <a:rPr lang="en-US" dirty="0"/>
              <a:t>not leave garbage behind</a:t>
            </a:r>
          </a:p>
          <a:p>
            <a:endParaRPr lang="en-US" sz="800" dirty="0" smtClean="0"/>
          </a:p>
          <a:p>
            <a:r>
              <a:rPr lang="en-US" dirty="0" smtClean="0"/>
              <a:t>No </a:t>
            </a:r>
            <a:r>
              <a:rPr lang="en-US" dirty="0"/>
              <a:t>eating or drinking in the classroom</a:t>
            </a:r>
          </a:p>
        </p:txBody>
      </p:sp>
      <p:pic>
        <p:nvPicPr>
          <p:cNvPr id="7" name="Picture 7" descr="j0104556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43600" y="2895600"/>
            <a:ext cx="1841602" cy="2041855"/>
          </a:xfrm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257800" y="2209800"/>
            <a:ext cx="3429000" cy="3200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Respect toward Each Other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/>
              <a:t>Raise hand when answering question</a:t>
            </a:r>
          </a:p>
          <a:p>
            <a:endParaRPr lang="en-US" sz="800" dirty="0" smtClean="0"/>
          </a:p>
          <a:p>
            <a:r>
              <a:rPr lang="en-US" dirty="0" smtClean="0"/>
              <a:t>Don’t </a:t>
            </a:r>
            <a:r>
              <a:rPr lang="en-US" dirty="0"/>
              <a:t>interrupt</a:t>
            </a:r>
          </a:p>
          <a:p>
            <a:endParaRPr lang="en-US" sz="800" dirty="0" smtClean="0"/>
          </a:p>
          <a:p>
            <a:r>
              <a:rPr lang="en-US" dirty="0" smtClean="0"/>
              <a:t>Encourage </a:t>
            </a:r>
            <a:r>
              <a:rPr lang="en-US" dirty="0"/>
              <a:t>each other</a:t>
            </a:r>
          </a:p>
          <a:p>
            <a:endParaRPr lang="en-US" sz="800" dirty="0" smtClean="0"/>
          </a:p>
          <a:p>
            <a:r>
              <a:rPr lang="en-US" dirty="0" smtClean="0"/>
              <a:t>Be </a:t>
            </a:r>
            <a:r>
              <a:rPr lang="en-US" dirty="0"/>
              <a:t>accepting of differences</a:t>
            </a:r>
          </a:p>
          <a:p>
            <a:endParaRPr lang="en-US" sz="800" dirty="0" smtClean="0"/>
          </a:p>
          <a:p>
            <a:r>
              <a:rPr lang="en-US" dirty="0" smtClean="0"/>
              <a:t>Don’t </a:t>
            </a:r>
            <a:r>
              <a:rPr lang="en-US" dirty="0"/>
              <a:t>be rude or insulting to others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10" descr="PE07113_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88357" y="2133600"/>
            <a:ext cx="2845900" cy="3099352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Respect Ms. Anderson, your classmates, and yourself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525963"/>
          </a:xfrm>
        </p:spPr>
        <p:txBody>
          <a:bodyPr/>
          <a:lstStyle/>
          <a:p>
            <a:r>
              <a:rPr lang="en-US" dirty="0" smtClean="0"/>
              <a:t>Pay attention</a:t>
            </a:r>
          </a:p>
          <a:p>
            <a:r>
              <a:rPr lang="en-US" dirty="0" smtClean="0"/>
              <a:t>No listening to music</a:t>
            </a:r>
          </a:p>
          <a:p>
            <a:r>
              <a:rPr lang="en-US" dirty="0" smtClean="0"/>
              <a:t>Stay in your seats until the bell rings</a:t>
            </a:r>
          </a:p>
          <a:p>
            <a:r>
              <a:rPr lang="en-US" dirty="0" smtClean="0"/>
              <a:t>No heads down during class</a:t>
            </a:r>
          </a:p>
          <a:p>
            <a:r>
              <a:rPr lang="en-US" dirty="0" smtClean="0"/>
              <a:t>No cheating</a:t>
            </a:r>
          </a:p>
          <a:p>
            <a:r>
              <a:rPr lang="en-US" dirty="0" smtClean="0"/>
              <a:t>Be honest!</a:t>
            </a:r>
          </a:p>
          <a:p>
            <a:r>
              <a:rPr lang="en-US" dirty="0" smtClean="0"/>
              <a:t>Be positive!</a:t>
            </a:r>
          </a:p>
          <a:p>
            <a:endParaRPr lang="en-US" dirty="0"/>
          </a:p>
        </p:txBody>
      </p:sp>
      <p:pic>
        <p:nvPicPr>
          <p:cNvPr id="5" name="Picture 6" descr="j0195248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38800" y="2362200"/>
            <a:ext cx="2543757" cy="254766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Ms. Anderson’s Responsibilities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 fair</a:t>
            </a:r>
          </a:p>
          <a:p>
            <a:r>
              <a:rPr lang="en-US" dirty="0" smtClean="0"/>
              <a:t>Accepting of differences</a:t>
            </a:r>
          </a:p>
          <a:p>
            <a:r>
              <a:rPr lang="en-US" dirty="0" smtClean="0"/>
              <a:t>Indicate “I don’t know” if I don’t know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Address all of your questions</a:t>
            </a:r>
          </a:p>
          <a:p>
            <a:r>
              <a:rPr lang="en-US" dirty="0" smtClean="0"/>
              <a:t>Present the material a variety of ways so all can understand</a:t>
            </a:r>
          </a:p>
          <a:p>
            <a:r>
              <a:rPr lang="en-US" dirty="0" smtClean="0"/>
              <a:t>Be available for additional help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Ms. Anderson’s Responsibilities</a:t>
            </a:r>
            <a:endParaRPr lang="en-US" sz="4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Stimulate learning</a:t>
            </a:r>
          </a:p>
          <a:p>
            <a:endParaRPr lang="en-US" dirty="0" smtClean="0"/>
          </a:p>
          <a:p>
            <a:r>
              <a:rPr lang="en-US" dirty="0" smtClean="0"/>
              <a:t>Encourage participation</a:t>
            </a:r>
          </a:p>
          <a:p>
            <a:endParaRPr lang="en-US" dirty="0" smtClean="0"/>
          </a:p>
          <a:p>
            <a:r>
              <a:rPr lang="en-US" dirty="0" smtClean="0"/>
              <a:t>Maintain a safe and respectful environment</a:t>
            </a:r>
          </a:p>
          <a:p>
            <a:endParaRPr lang="en-US" dirty="0" smtClean="0"/>
          </a:p>
          <a:p>
            <a:r>
              <a:rPr lang="en-US" dirty="0" smtClean="0"/>
              <a:t>Return work in a timely manner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But, also important..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500" dirty="0" smtClean="0"/>
              <a:t>… let’s have fun…and make this class enjoyable and a pleasurable learning experience for all of us</a:t>
            </a:r>
            <a:r>
              <a:rPr lang="en-US" sz="4500" dirty="0" smtClean="0"/>
              <a:t>! </a:t>
            </a:r>
            <a:r>
              <a:rPr lang="en-US" sz="4500" dirty="0" smtClean="0">
                <a:sym typeface="Wingdings" pitchFamily="2" charset="2"/>
              </a:rPr>
              <a:t></a:t>
            </a:r>
            <a:endParaRPr lang="en-US" sz="45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I’m looking forward to a great and successful semester with all of you!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Congratulations!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You’ve made a great choice in choosing </a:t>
            </a:r>
            <a:r>
              <a:rPr lang="en-US" dirty="0" smtClean="0"/>
              <a:t>Information Technology Essentials!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</a:t>
            </a:r>
            <a:r>
              <a:rPr lang="en-US" dirty="0" smtClean="0"/>
              <a:t>class will help you:</a:t>
            </a:r>
          </a:p>
          <a:p>
            <a:pPr lvl="1">
              <a:buNone/>
            </a:pPr>
            <a:r>
              <a:rPr lang="en-US" dirty="0" smtClean="0"/>
              <a:t>better understand </a:t>
            </a:r>
            <a:r>
              <a:rPr lang="en-US" dirty="0" smtClean="0"/>
              <a:t>a variety of areas of technology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prepare you for </a:t>
            </a:r>
            <a:r>
              <a:rPr lang="en-US" dirty="0" smtClean="0"/>
              <a:t>technology classes at the high school and beyond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decide what </a:t>
            </a:r>
            <a:r>
              <a:rPr lang="en-US" dirty="0" smtClean="0"/>
              <a:t>areas </a:t>
            </a:r>
            <a:r>
              <a:rPr lang="en-US" dirty="0" smtClean="0"/>
              <a:t>of </a:t>
            </a:r>
            <a:r>
              <a:rPr lang="en-US" dirty="0" smtClean="0"/>
              <a:t>technology</a:t>
            </a:r>
            <a:r>
              <a:rPr lang="en-US" dirty="0" smtClean="0"/>
              <a:t> </a:t>
            </a:r>
            <a:r>
              <a:rPr lang="en-US" dirty="0" smtClean="0"/>
              <a:t>you may like to </a:t>
            </a:r>
            <a:r>
              <a:rPr lang="en-US" dirty="0" smtClean="0"/>
              <a:t>further study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prepares you for </a:t>
            </a:r>
            <a:r>
              <a:rPr lang="en-US" dirty="0" smtClean="0"/>
              <a:t>many technology careers!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Materials Needed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Folder—in </a:t>
            </a:r>
            <a:r>
              <a:rPr lang="en-US" dirty="0" smtClean="0"/>
              <a:t>class</a:t>
            </a:r>
          </a:p>
          <a:p>
            <a:r>
              <a:rPr lang="en-US" dirty="0" smtClean="0"/>
              <a:t>Spiral notebook</a:t>
            </a:r>
          </a:p>
          <a:p>
            <a:r>
              <a:rPr lang="en-US" dirty="0" smtClean="0"/>
              <a:t>Loose leaf paper</a:t>
            </a:r>
          </a:p>
          <a:p>
            <a:r>
              <a:rPr lang="en-US" dirty="0" smtClean="0"/>
              <a:t>Pens and pencils</a:t>
            </a:r>
          </a:p>
          <a:p>
            <a:r>
              <a:rPr lang="en-US" dirty="0" smtClean="0"/>
              <a:t>Flash </a:t>
            </a:r>
            <a:r>
              <a:rPr lang="en-US" dirty="0" smtClean="0"/>
              <a:t>drive**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Outline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Technology Careers</a:t>
            </a:r>
            <a:r>
              <a:rPr lang="en-US" dirty="0" smtClean="0"/>
              <a:t>			       </a:t>
            </a:r>
            <a:r>
              <a:rPr lang="en-US" dirty="0" smtClean="0"/>
              <a:t>     </a:t>
            </a:r>
            <a:r>
              <a:rPr lang="en-US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weeks</a:t>
            </a:r>
          </a:p>
          <a:p>
            <a:r>
              <a:rPr lang="en-US" dirty="0" smtClean="0"/>
              <a:t>Ethics                                                         2 </a:t>
            </a:r>
            <a:r>
              <a:rPr lang="en-US" dirty="0" smtClean="0"/>
              <a:t>weeks</a:t>
            </a:r>
          </a:p>
          <a:p>
            <a:r>
              <a:rPr lang="en-US" dirty="0" smtClean="0"/>
              <a:t>Hardware/Troubleshooting</a:t>
            </a:r>
            <a:r>
              <a:rPr lang="en-US" dirty="0" smtClean="0"/>
              <a:t>                   1 week</a:t>
            </a:r>
            <a:endParaRPr lang="en-US" dirty="0" smtClean="0"/>
          </a:p>
          <a:p>
            <a:r>
              <a:rPr lang="en-US" dirty="0" smtClean="0"/>
              <a:t>Operating Systems/Software                1 week</a:t>
            </a:r>
            <a:endParaRPr lang="en-US" dirty="0" smtClean="0"/>
          </a:p>
          <a:p>
            <a:r>
              <a:rPr lang="en-US" dirty="0" smtClean="0"/>
              <a:t>Graphic Design</a:t>
            </a:r>
            <a:r>
              <a:rPr lang="en-US" dirty="0" smtClean="0"/>
              <a:t>		</a:t>
            </a:r>
            <a:r>
              <a:rPr lang="en-US" dirty="0" smtClean="0"/>
              <a:t>                     </a:t>
            </a:r>
            <a:r>
              <a:rPr lang="en-US" dirty="0" smtClean="0"/>
              <a:t>2 </a:t>
            </a:r>
            <a:r>
              <a:rPr lang="en-US" dirty="0" smtClean="0"/>
              <a:t>weeks</a:t>
            </a:r>
          </a:p>
          <a:p>
            <a:r>
              <a:rPr lang="en-US" dirty="0" smtClean="0"/>
              <a:t>Web Design</a:t>
            </a:r>
            <a:r>
              <a:rPr lang="en-US" dirty="0" smtClean="0"/>
              <a:t>				       </a:t>
            </a:r>
            <a:r>
              <a:rPr lang="en-US" dirty="0" smtClean="0"/>
              <a:t>    3 weeks</a:t>
            </a:r>
            <a:endParaRPr lang="en-US" dirty="0" smtClean="0"/>
          </a:p>
          <a:p>
            <a:r>
              <a:rPr lang="en-US" dirty="0" smtClean="0"/>
              <a:t>Networking</a:t>
            </a:r>
            <a:r>
              <a:rPr lang="en-US" dirty="0" smtClean="0"/>
              <a:t>				       </a:t>
            </a:r>
            <a:r>
              <a:rPr lang="en-US" dirty="0" smtClean="0"/>
              <a:t>    2 weeks</a:t>
            </a:r>
            <a:endParaRPr lang="en-US" dirty="0" smtClean="0"/>
          </a:p>
          <a:p>
            <a:r>
              <a:rPr lang="en-US" dirty="0" smtClean="0"/>
              <a:t>Miscellaneous </a:t>
            </a:r>
            <a:r>
              <a:rPr lang="en-US" sz="2200" dirty="0" smtClean="0"/>
              <a:t>(Google Docs, Podcast, Wikis)  </a:t>
            </a:r>
            <a:r>
              <a:rPr lang="en-US" dirty="0" smtClean="0"/>
              <a:t>  3 weeks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things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Design a webpage</a:t>
            </a:r>
          </a:p>
          <a:p>
            <a:r>
              <a:rPr lang="en-US" dirty="0" smtClean="0"/>
              <a:t>Take apart and examine the inside of a computer</a:t>
            </a:r>
            <a:endParaRPr lang="en-US" dirty="0" smtClean="0"/>
          </a:p>
          <a:p>
            <a:r>
              <a:rPr lang="en-US" dirty="0" smtClean="0"/>
              <a:t>Read and discuss relevant </a:t>
            </a:r>
            <a:r>
              <a:rPr lang="en-US" dirty="0" smtClean="0"/>
              <a:t>technology</a:t>
            </a:r>
            <a:r>
              <a:rPr lang="en-US" dirty="0" smtClean="0"/>
              <a:t> </a:t>
            </a:r>
            <a:r>
              <a:rPr lang="en-US" dirty="0" smtClean="0"/>
              <a:t>current </a:t>
            </a:r>
            <a:r>
              <a:rPr lang="en-US" dirty="0" smtClean="0"/>
              <a:t>events</a:t>
            </a:r>
            <a:endParaRPr lang="en-US" dirty="0" smtClean="0"/>
          </a:p>
          <a:p>
            <a:r>
              <a:rPr lang="en-US" dirty="0" smtClean="0"/>
              <a:t>Speakers</a:t>
            </a:r>
            <a:endParaRPr lang="en-US" dirty="0" smtClean="0"/>
          </a:p>
          <a:p>
            <a:r>
              <a:rPr lang="en-US" dirty="0" smtClean="0"/>
              <a:t>Use computers!!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33600"/>
            <a:ext cx="7772400" cy="2895600"/>
          </a:xfrm>
        </p:spPr>
        <p:txBody>
          <a:bodyPr>
            <a:normAutofit/>
          </a:bodyPr>
          <a:lstStyle/>
          <a:p>
            <a:r>
              <a:rPr lang="en-US" sz="5000" dirty="0" smtClean="0"/>
              <a:t>What will help you be successful in this class?</a:t>
            </a:r>
            <a:endParaRPr lang="en-US" sz="5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to help you out!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Become detail oriented and organized!</a:t>
            </a:r>
          </a:p>
          <a:p>
            <a:r>
              <a:rPr lang="en-US" dirty="0" smtClean="0"/>
              <a:t>Double check all of your work</a:t>
            </a:r>
          </a:p>
          <a:p>
            <a:r>
              <a:rPr lang="en-US" dirty="0" smtClean="0"/>
              <a:t>Take great, clear notes</a:t>
            </a:r>
          </a:p>
          <a:p>
            <a:r>
              <a:rPr lang="en-US" dirty="0" smtClean="0"/>
              <a:t>Read all directions carefully.</a:t>
            </a:r>
          </a:p>
          <a:p>
            <a:r>
              <a:rPr lang="en-US" dirty="0" smtClean="0"/>
              <a:t>Ask good questions</a:t>
            </a:r>
          </a:p>
          <a:p>
            <a:r>
              <a:rPr lang="en-US" dirty="0" smtClean="0"/>
              <a:t>Communicate with Ms. Anderson!!</a:t>
            </a:r>
          </a:p>
          <a:p>
            <a:r>
              <a:rPr lang="en-US" dirty="0" smtClean="0"/>
              <a:t>Do your best always!</a:t>
            </a:r>
          </a:p>
          <a:p>
            <a:r>
              <a:rPr lang="en-US" dirty="0" smtClean="0"/>
              <a:t>Have a positive attitude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8229600" cy="2209800"/>
          </a:xfrm>
        </p:spPr>
        <p:txBody>
          <a:bodyPr>
            <a:normAutofit/>
          </a:bodyPr>
          <a:lstStyle/>
          <a:p>
            <a:r>
              <a:rPr lang="en-US" sz="5000" b="1" dirty="0" smtClean="0"/>
              <a:t>What does Ms. Anderson expect of you?</a:t>
            </a:r>
            <a:endParaRPr lang="en-US" sz="5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Course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all supplies daily to class</a:t>
            </a:r>
          </a:p>
          <a:p>
            <a:r>
              <a:rPr lang="en-US" dirty="0" smtClean="0"/>
              <a:t>All assignments, projects, activities turned in the day they are due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 smtClean="0"/>
              <a:t>Would your boss expect late work??</a:t>
            </a:r>
          </a:p>
          <a:p>
            <a:r>
              <a:rPr lang="en-US" dirty="0" smtClean="0"/>
              <a:t>Be respectful to computer, peers, teachers, and yourself</a:t>
            </a:r>
          </a:p>
          <a:p>
            <a:r>
              <a:rPr lang="en-US" dirty="0" smtClean="0"/>
              <a:t>Be to class on time with a positive attitude and ready to work hard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431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Welcome to  Information Technology Essentials!</vt:lpstr>
      <vt:lpstr>Congratulations!</vt:lpstr>
      <vt:lpstr>Materials Needed</vt:lpstr>
      <vt:lpstr>Overall Outline of Class</vt:lpstr>
      <vt:lpstr>What are some things we do?</vt:lpstr>
      <vt:lpstr>What will help you be successful in this class?</vt:lpstr>
      <vt:lpstr>Tips to help you out!</vt:lpstr>
      <vt:lpstr>What does Ms. Anderson expect of you?</vt:lpstr>
      <vt:lpstr>General Course Expectations</vt:lpstr>
      <vt:lpstr>General Course Expectations</vt:lpstr>
      <vt:lpstr>Overall Classroom Rule: RESPECT  What does that mean?</vt:lpstr>
      <vt:lpstr>Respect of the Classroom</vt:lpstr>
      <vt:lpstr>Respect toward Each Other</vt:lpstr>
      <vt:lpstr>Respect Ms. Anderson, your classmates, and yourself</vt:lpstr>
      <vt:lpstr>Ms. Anderson’s Responsibilities</vt:lpstr>
      <vt:lpstr>Ms. Anderson’s Responsibilities</vt:lpstr>
      <vt:lpstr>But, also important..</vt:lpstr>
      <vt:lpstr>I’m looking forward to a great and successful semester with all of you!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Information Technology Essentials!</dc:title>
  <dc:creator>Katie Anderson</dc:creator>
  <cp:lastModifiedBy>kaanderson</cp:lastModifiedBy>
  <cp:revision>4</cp:revision>
  <dcterms:created xsi:type="dcterms:W3CDTF">2006-08-16T00:00:00Z</dcterms:created>
  <dcterms:modified xsi:type="dcterms:W3CDTF">2009-12-09T17:45:44Z</dcterms:modified>
</cp:coreProperties>
</file>