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Today’s Objectives—March 10, 2010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</a:t>
            </a:r>
            <a:r>
              <a:rPr lang="en-US" b="1" dirty="0" smtClean="0"/>
              <a:t>ALL </a:t>
            </a:r>
            <a:r>
              <a:rPr lang="en-US" dirty="0" smtClean="0"/>
              <a:t>questions (incl. </a:t>
            </a:r>
            <a:r>
              <a:rPr lang="en-US" i="1" dirty="0" smtClean="0"/>
              <a:t>Other questions)</a:t>
            </a:r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Get </a:t>
            </a:r>
            <a:r>
              <a:rPr lang="en-US" smtClean="0"/>
              <a:t>most of the way</a:t>
            </a:r>
            <a:r>
              <a:rPr lang="en-US" smtClean="0"/>
              <a:t> </a:t>
            </a:r>
            <a:r>
              <a:rPr lang="en-US" dirty="0" smtClean="0"/>
              <a:t>through your typed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 action="ppaction://hlinksldjump"/>
              </a:rPr>
              <a:t>Report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PowerPoint Presentation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Judging Form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Work time—finish ALL questions including </a:t>
            </a:r>
            <a:r>
              <a:rPr lang="en-US" i="1" dirty="0" smtClean="0"/>
              <a:t>Other Questions to Answer</a:t>
            </a:r>
          </a:p>
          <a:p>
            <a:endParaRPr lang="en-US" i="1" dirty="0" smtClean="0"/>
          </a:p>
          <a:p>
            <a:r>
              <a:rPr lang="en-US" dirty="0" smtClean="0"/>
              <a:t>Begin typing report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693107"/>
            <a:ext cx="4038600" cy="434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Report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Two purposes:</a:t>
            </a:r>
          </a:p>
          <a:p>
            <a:pPr lvl="1"/>
            <a:r>
              <a:rPr lang="en-US" dirty="0" smtClean="0"/>
              <a:t>To </a:t>
            </a:r>
            <a:r>
              <a:rPr lang="en-US" b="1" dirty="0" smtClean="0"/>
              <a:t>ADVISE </a:t>
            </a:r>
            <a:r>
              <a:rPr lang="en-US" dirty="0" err="1" smtClean="0"/>
              <a:t>Yellowbook</a:t>
            </a:r>
            <a:r>
              <a:rPr lang="en-US" dirty="0" smtClean="0"/>
              <a:t> about each of the IBE components (geography, culture, etc.)</a:t>
            </a:r>
          </a:p>
          <a:p>
            <a:pPr lvl="1"/>
            <a:r>
              <a:rPr lang="en-US" dirty="0" smtClean="0"/>
              <a:t>To </a:t>
            </a:r>
            <a:r>
              <a:rPr lang="en-US" b="1" dirty="0" smtClean="0"/>
              <a:t>EXPLAIN WHY </a:t>
            </a:r>
            <a:r>
              <a:rPr lang="en-US" dirty="0" err="1" smtClean="0"/>
              <a:t>Yellowbook</a:t>
            </a:r>
            <a:r>
              <a:rPr lang="en-US" dirty="0" smtClean="0"/>
              <a:t> should expand to your country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Must have the following section headings: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err="1" smtClean="0"/>
              <a:t>Yellowbook</a:t>
            </a:r>
            <a:r>
              <a:rPr lang="en-US" dirty="0" smtClean="0"/>
              <a:t> Business Processes and Critical Aspects</a:t>
            </a:r>
          </a:p>
          <a:p>
            <a:pPr lvl="1"/>
            <a:r>
              <a:rPr lang="en-US" dirty="0" smtClean="0"/>
              <a:t>Geography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Economy</a:t>
            </a:r>
          </a:p>
          <a:p>
            <a:pPr lvl="1"/>
            <a:r>
              <a:rPr lang="en-US" dirty="0" smtClean="0"/>
              <a:t>Political Legal Factors</a:t>
            </a:r>
          </a:p>
          <a:p>
            <a:pPr lvl="1"/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Report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spelling or grammar errors</a:t>
            </a:r>
          </a:p>
          <a:p>
            <a:endParaRPr lang="en-US" dirty="0" smtClean="0"/>
          </a:p>
          <a:p>
            <a:r>
              <a:rPr lang="en-US" dirty="0" smtClean="0"/>
              <a:t>Report should be very professional looking (font style &amp; size, use of bold headings, etc.)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Include a bibliography to credit your resources</a:t>
            </a:r>
          </a:p>
          <a:p>
            <a:endParaRPr lang="en-US" dirty="0" smtClean="0"/>
          </a:p>
          <a:p>
            <a:r>
              <a:rPr lang="en-US" dirty="0" smtClean="0"/>
              <a:t>Don’t just give the facts but explain WHY and WHAT YELLOWBOOK NEEDS TO DO</a:t>
            </a:r>
          </a:p>
          <a:p>
            <a:endParaRPr lang="en-US" dirty="0" smtClean="0"/>
          </a:p>
          <a:p>
            <a:r>
              <a:rPr lang="en-US" dirty="0" smtClean="0"/>
              <a:t>Remember: You are advising </a:t>
            </a:r>
            <a:r>
              <a:rPr lang="en-US" dirty="0" err="1" smtClean="0"/>
              <a:t>Yellowbook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purposes:</a:t>
            </a:r>
          </a:p>
          <a:p>
            <a:pPr lvl="1"/>
            <a:r>
              <a:rPr lang="en-US" dirty="0" smtClean="0"/>
              <a:t>To </a:t>
            </a:r>
            <a:r>
              <a:rPr lang="en-US" b="1" dirty="0" smtClean="0"/>
              <a:t>ADVISE </a:t>
            </a:r>
            <a:r>
              <a:rPr lang="en-US" dirty="0" err="1" smtClean="0"/>
              <a:t>Yellowbook</a:t>
            </a:r>
            <a:r>
              <a:rPr lang="en-US" dirty="0" smtClean="0"/>
              <a:t> about each of the IBE components (geography, culture, etc.)</a:t>
            </a:r>
          </a:p>
          <a:p>
            <a:pPr lvl="1"/>
            <a:r>
              <a:rPr lang="en-US" dirty="0" smtClean="0"/>
              <a:t>To </a:t>
            </a:r>
            <a:r>
              <a:rPr lang="en-US" b="1" dirty="0" smtClean="0"/>
              <a:t>EXPLAIN WHY </a:t>
            </a:r>
            <a:r>
              <a:rPr lang="en-US" dirty="0" err="1" smtClean="0"/>
              <a:t>Yellowbook</a:t>
            </a:r>
            <a:r>
              <a:rPr lang="en-US" dirty="0" smtClean="0"/>
              <a:t> should expand to your country</a:t>
            </a:r>
          </a:p>
          <a:p>
            <a:pPr lvl="1"/>
            <a:r>
              <a:rPr lang="en-US" dirty="0" smtClean="0"/>
              <a:t>To </a:t>
            </a:r>
            <a:r>
              <a:rPr lang="en-US" b="1" dirty="0" smtClean="0"/>
              <a:t>HIGHLIGHT </a:t>
            </a:r>
            <a:r>
              <a:rPr lang="en-US" dirty="0" smtClean="0"/>
              <a:t>what is in your report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Include at least the following slides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err="1" smtClean="0"/>
              <a:t>Yellowbook</a:t>
            </a:r>
            <a:r>
              <a:rPr lang="en-US" dirty="0" smtClean="0"/>
              <a:t> Information</a:t>
            </a:r>
          </a:p>
          <a:p>
            <a:pPr lvl="1"/>
            <a:r>
              <a:rPr lang="en-US" dirty="0" smtClean="0"/>
              <a:t>Geography Factors</a:t>
            </a:r>
          </a:p>
          <a:p>
            <a:pPr lvl="1"/>
            <a:r>
              <a:rPr lang="en-US" dirty="0" smtClean="0"/>
              <a:t>Culture Factors</a:t>
            </a:r>
          </a:p>
          <a:p>
            <a:pPr lvl="1"/>
            <a:r>
              <a:rPr lang="en-US" dirty="0" smtClean="0"/>
              <a:t>Economic Factors</a:t>
            </a:r>
          </a:p>
          <a:p>
            <a:pPr lvl="1"/>
            <a:r>
              <a:rPr lang="en-US" dirty="0" smtClean="0"/>
              <a:t>Political-Legal Factors</a:t>
            </a:r>
          </a:p>
          <a:p>
            <a:pPr lvl="1"/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PowerPoint Presentation Tips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May want to have more than one slide per section</a:t>
            </a:r>
          </a:p>
          <a:p>
            <a:endParaRPr lang="en-US" sz="800" dirty="0" smtClean="0"/>
          </a:p>
          <a:p>
            <a:r>
              <a:rPr lang="en-US" dirty="0" smtClean="0"/>
              <a:t>Use bullet points</a:t>
            </a:r>
          </a:p>
          <a:p>
            <a:endParaRPr lang="en-US" sz="800" dirty="0" smtClean="0"/>
          </a:p>
          <a:p>
            <a:r>
              <a:rPr lang="en-US" dirty="0" smtClean="0"/>
              <a:t>Include pictures, maps, tables, etc.</a:t>
            </a:r>
          </a:p>
          <a:p>
            <a:endParaRPr lang="en-US" sz="800" dirty="0" smtClean="0"/>
          </a:p>
          <a:p>
            <a:r>
              <a:rPr lang="en-US" dirty="0" smtClean="0"/>
              <a:t>Keep wording on each slide to a minimum (no paragraphs)</a:t>
            </a:r>
          </a:p>
          <a:p>
            <a:endParaRPr lang="en-US" sz="1000" dirty="0" smtClean="0"/>
          </a:p>
          <a:p>
            <a:r>
              <a:rPr lang="en-US" dirty="0" smtClean="0"/>
              <a:t>Must look professional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sldjump"/>
              </a:rPr>
              <a:t>PowerPoint Presentation Tips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following in your presentation</a:t>
            </a:r>
          </a:p>
          <a:p>
            <a:pPr lvl="1"/>
            <a:r>
              <a:rPr lang="en-US" dirty="0" smtClean="0"/>
              <a:t>What are the </a:t>
            </a:r>
            <a:r>
              <a:rPr lang="en-US" b="1" dirty="0" smtClean="0"/>
              <a:t>advantages</a:t>
            </a:r>
            <a:r>
              <a:rPr lang="en-US" dirty="0" smtClean="0"/>
              <a:t> of doing business in the country?</a:t>
            </a:r>
          </a:p>
          <a:p>
            <a:pPr lvl="1"/>
            <a:r>
              <a:rPr lang="en-US" dirty="0" smtClean="0"/>
              <a:t>What are some of the </a:t>
            </a:r>
            <a:r>
              <a:rPr lang="en-US" b="1" dirty="0" smtClean="0"/>
              <a:t>challenges</a:t>
            </a:r>
            <a:r>
              <a:rPr lang="en-US" dirty="0" smtClean="0"/>
              <a:t> that </a:t>
            </a:r>
            <a:r>
              <a:rPr lang="en-US" dirty="0" err="1" smtClean="0"/>
              <a:t>Yellowbook</a:t>
            </a:r>
            <a:r>
              <a:rPr lang="en-US" dirty="0" smtClean="0"/>
              <a:t> may potentially face?</a:t>
            </a:r>
          </a:p>
          <a:p>
            <a:pPr lvl="1"/>
            <a:r>
              <a:rPr lang="en-US" dirty="0" smtClean="0"/>
              <a:t>What </a:t>
            </a:r>
            <a:r>
              <a:rPr lang="en-US" b="1" dirty="0" smtClean="0"/>
              <a:t>else</a:t>
            </a:r>
            <a:r>
              <a:rPr lang="en-US" dirty="0" smtClean="0"/>
              <a:t> must </a:t>
            </a:r>
            <a:r>
              <a:rPr lang="en-US" dirty="0" err="1" smtClean="0"/>
              <a:t>Yellowbook</a:t>
            </a:r>
            <a:r>
              <a:rPr lang="en-US" dirty="0" smtClean="0"/>
              <a:t>  know or find out about the country before beginning expansion activities?</a:t>
            </a:r>
          </a:p>
          <a:p>
            <a:pPr lvl="1"/>
            <a:r>
              <a:rPr lang="en-US" b="1" dirty="0" smtClean="0"/>
              <a:t>Why </a:t>
            </a:r>
            <a:r>
              <a:rPr lang="en-US" dirty="0" smtClean="0"/>
              <a:t>should </a:t>
            </a:r>
            <a:r>
              <a:rPr lang="en-US" dirty="0" err="1" smtClean="0"/>
              <a:t>Yellowbook</a:t>
            </a:r>
            <a:r>
              <a:rPr lang="en-US" dirty="0" smtClean="0"/>
              <a:t> expand to the country?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Judging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to view—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	kanderson.weebly.com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307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Today’s Objectives—March 10, 2010</vt:lpstr>
      <vt:lpstr>Agenda</vt:lpstr>
      <vt:lpstr>Report</vt:lpstr>
      <vt:lpstr>Report continued</vt:lpstr>
      <vt:lpstr>PowerPoint presentation</vt:lpstr>
      <vt:lpstr>PowerPoint Presentation</vt:lpstr>
      <vt:lpstr>PowerPoint Presentation Tips</vt:lpstr>
      <vt:lpstr>PowerPoint Presentation Tips continued</vt:lpstr>
      <vt:lpstr>Judging Form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Objectives—March 10, 2010</dc:title>
  <dc:creator>Katie Anderson</dc:creator>
  <cp:lastModifiedBy>kaanderson</cp:lastModifiedBy>
  <cp:revision>7</cp:revision>
  <dcterms:created xsi:type="dcterms:W3CDTF">2006-08-16T00:00:00Z</dcterms:created>
  <dcterms:modified xsi:type="dcterms:W3CDTF">2010-03-10T00:59:37Z</dcterms:modified>
</cp:coreProperties>
</file>