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3" r:id="rId9"/>
    <p:sldId id="262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BBEE1-494C-4DCB-95DF-7CD988ECB57E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50FE4-65DC-4C95-9B41-C05752058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50FE4-65DC-4C95-9B41-C057520587B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Objectives—February 16, 2010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explain the definition of ethics.</a:t>
            </a:r>
          </a:p>
          <a:p>
            <a:endParaRPr lang="en-US" dirty="0" smtClean="0"/>
          </a:p>
          <a:p>
            <a:r>
              <a:rPr lang="en-US" dirty="0" smtClean="0"/>
              <a:t>Be able to give examples of technology ethic topics.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and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laws try to promote ethical behavior</a:t>
            </a:r>
          </a:p>
          <a:p>
            <a:endParaRPr lang="en-US" dirty="0" smtClean="0"/>
          </a:p>
          <a:p>
            <a:r>
              <a:rPr lang="en-US" dirty="0" smtClean="0"/>
              <a:t>Laws and ethics are NOT necessarily the same</a:t>
            </a:r>
          </a:p>
          <a:p>
            <a:endParaRPr lang="en-US" dirty="0" smtClean="0"/>
          </a:p>
          <a:p>
            <a:r>
              <a:rPr lang="en-US" dirty="0" smtClean="0"/>
              <a:t>Some behaviors are legal but not ethical</a:t>
            </a:r>
          </a:p>
          <a:p>
            <a:endParaRPr lang="en-US" dirty="0" smtClean="0"/>
          </a:p>
          <a:p>
            <a:r>
              <a:rPr lang="en-US" dirty="0" smtClean="0"/>
              <a:t>Some laws might not be ethical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kinds of situations in an IT career might require ethical decisions?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copyrights</a:t>
            </a:r>
          </a:p>
          <a:p>
            <a:r>
              <a:rPr lang="en-US" dirty="0" smtClean="0"/>
              <a:t>Privacy</a:t>
            </a:r>
          </a:p>
          <a:p>
            <a:r>
              <a:rPr lang="en-US" dirty="0" smtClean="0"/>
              <a:t>Conflict of interest</a:t>
            </a:r>
          </a:p>
          <a:p>
            <a:r>
              <a:rPr lang="en-US" dirty="0" smtClean="0"/>
              <a:t>Use of work computers</a:t>
            </a:r>
          </a:p>
          <a:p>
            <a:r>
              <a:rPr lang="en-US" dirty="0" smtClean="0"/>
              <a:t>Software quality</a:t>
            </a:r>
          </a:p>
          <a:p>
            <a:r>
              <a:rPr lang="en-US" dirty="0" smtClean="0"/>
              <a:t>Hacking</a:t>
            </a:r>
          </a:p>
          <a:p>
            <a:r>
              <a:rPr lang="en-US" dirty="0" smtClean="0"/>
              <a:t>Social 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Copyrights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Millennium Copyright Act– it is </a:t>
            </a:r>
            <a:r>
              <a:rPr lang="en-US" b="1" dirty="0" smtClean="0"/>
              <a:t>illegal to make unauthorized copies </a:t>
            </a:r>
            <a:r>
              <a:rPr lang="en-US" dirty="0" smtClean="0"/>
              <a:t>of software and other copyright media such as commercial music and movies</a:t>
            </a:r>
          </a:p>
          <a:p>
            <a:endParaRPr lang="en-US" dirty="0" smtClean="0"/>
          </a:p>
          <a:p>
            <a:r>
              <a:rPr lang="en-US" dirty="0" smtClean="0"/>
              <a:t>Example page 525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technicians sometimes see the content of email message or files</a:t>
            </a:r>
          </a:p>
          <a:p>
            <a:r>
              <a:rPr lang="en-US" dirty="0" smtClean="0"/>
              <a:t>Other employee surveillance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if something from these emails or files troubles them?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Trying to get into computer systems that you are not authorized to enter </a:t>
            </a:r>
          </a:p>
          <a:p>
            <a:endParaRPr lang="en-US" dirty="0" smtClean="0"/>
          </a:p>
          <a:p>
            <a:r>
              <a:rPr lang="en-US" dirty="0" smtClean="0"/>
              <a:t>Example page 528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Copying a computer program without permission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Technology Ethical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Music piracy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Software Copyright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Software Piracy</a:t>
            </a:r>
          </a:p>
          <a:p>
            <a:endParaRPr lang="en-US" sz="1200" dirty="0" smtClean="0"/>
          </a:p>
          <a:p>
            <a:r>
              <a:rPr lang="en-US" dirty="0" smtClean="0"/>
              <a:t>End User Agreements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Plagiarizing</a:t>
            </a:r>
          </a:p>
          <a:p>
            <a:endParaRPr lang="en-US" sz="1200" dirty="0" smtClean="0"/>
          </a:p>
          <a:p>
            <a:r>
              <a:rPr lang="en-US" dirty="0" smtClean="0"/>
              <a:t>Others?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Ethics Unit Vocabulary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Read over vocabulary words and definitions</a:t>
            </a:r>
          </a:p>
          <a:p>
            <a:endParaRPr lang="en-US" dirty="0" smtClean="0"/>
          </a:p>
          <a:p>
            <a:r>
              <a:rPr lang="en-US" dirty="0" smtClean="0"/>
              <a:t>Highlight important words from their definitions</a:t>
            </a:r>
          </a:p>
          <a:p>
            <a:endParaRPr lang="en-US" dirty="0" smtClean="0"/>
          </a:p>
          <a:p>
            <a:r>
              <a:rPr lang="en-US" dirty="0" smtClean="0"/>
              <a:t>Create a </a:t>
            </a:r>
            <a:r>
              <a:rPr lang="en-US" dirty="0" err="1" smtClean="0"/>
              <a:t>Wordle</a:t>
            </a:r>
            <a:r>
              <a:rPr lang="en-US" dirty="0" smtClean="0"/>
              <a:t> using these </a:t>
            </a:r>
            <a:r>
              <a:rPr lang="en-US" dirty="0" err="1" smtClean="0"/>
              <a:t>vocab</a:t>
            </a:r>
            <a:r>
              <a:rPr lang="en-US" dirty="0" smtClean="0"/>
              <a:t> words and highlighted words from their definitions</a:t>
            </a:r>
          </a:p>
          <a:p>
            <a:endParaRPr lang="en-US" dirty="0" smtClean="0"/>
          </a:p>
          <a:p>
            <a:r>
              <a:rPr lang="en-US" dirty="0" smtClean="0"/>
              <a:t>Print and turn in to basket—take Ethics poll on Google Docs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Student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 parts of the article that you believe to be important</a:t>
            </a:r>
          </a:p>
          <a:p>
            <a:endParaRPr lang="en-US" dirty="0" smtClean="0"/>
          </a:p>
          <a:p>
            <a:r>
              <a:rPr lang="en-US" dirty="0" smtClean="0"/>
              <a:t>Discuss what you highlighted with a partner</a:t>
            </a:r>
          </a:p>
          <a:p>
            <a:endParaRPr lang="en-US" dirty="0" smtClean="0"/>
          </a:p>
          <a:p>
            <a:r>
              <a:rPr lang="en-US" dirty="0" smtClean="0"/>
              <a:t>We will then share your thoughts whole class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Pick a Tech Ethics Topic </a:t>
            </a:r>
            <a:br>
              <a:rPr lang="en-US" dirty="0" smtClean="0"/>
            </a:br>
            <a:r>
              <a:rPr lang="en-US" dirty="0" smtClean="0"/>
              <a:t>that interests you to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Music piracy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Software Copyright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Software Piracy</a:t>
            </a:r>
          </a:p>
          <a:p>
            <a:endParaRPr lang="en-US" sz="1200" dirty="0" smtClean="0"/>
          </a:p>
          <a:p>
            <a:r>
              <a:rPr lang="en-US" dirty="0" smtClean="0"/>
              <a:t>End User Agreements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Plagiarizing</a:t>
            </a:r>
          </a:p>
          <a:p>
            <a:endParaRPr lang="en-US" sz="1200" dirty="0" smtClean="0"/>
          </a:p>
          <a:p>
            <a:r>
              <a:rPr lang="en-US" dirty="0" smtClean="0"/>
              <a:t>Others?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158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Type any interesting info that you found</a:t>
            </a:r>
          </a:p>
          <a:p>
            <a:endParaRPr lang="en-US" dirty="0" smtClean="0"/>
          </a:p>
          <a:p>
            <a:r>
              <a:rPr lang="en-US" dirty="0" smtClean="0"/>
              <a:t>Give your opinion on the topic</a:t>
            </a:r>
          </a:p>
          <a:p>
            <a:endParaRPr lang="en-US" dirty="0" smtClean="0"/>
          </a:p>
          <a:p>
            <a:r>
              <a:rPr lang="en-US" dirty="0" smtClean="0"/>
              <a:t>Be ready to share what you learned &amp; think!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General overview of ethics &amp; technology ethics topics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Go through Ethic Unit </a:t>
            </a:r>
            <a:r>
              <a:rPr lang="en-US" dirty="0" smtClean="0"/>
              <a:t>vocabulary—</a:t>
            </a:r>
            <a:r>
              <a:rPr lang="en-US" dirty="0" err="1" smtClean="0"/>
              <a:t>Wordle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sz="1200" dirty="0" smtClean="0"/>
          </a:p>
          <a:p>
            <a:r>
              <a:rPr lang="en-US" dirty="0" smtClean="0"/>
              <a:t>Technology ethics poll on Google Docs</a:t>
            </a:r>
          </a:p>
          <a:p>
            <a:endParaRPr lang="en-US" sz="1200" dirty="0" smtClean="0"/>
          </a:p>
          <a:p>
            <a:r>
              <a:rPr lang="en-US" dirty="0" smtClean="0"/>
              <a:t>Ethics student reading</a:t>
            </a:r>
          </a:p>
          <a:p>
            <a:endParaRPr lang="en-US" sz="1200" i="1" dirty="0" smtClean="0"/>
          </a:p>
          <a:p>
            <a:r>
              <a:rPr lang="en-US" i="1" dirty="0" smtClean="0"/>
              <a:t>Research technology ethics topic of interest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/>
          <a:lstStyle/>
          <a:p>
            <a:r>
              <a:rPr lang="en-US" dirty="0" smtClean="0"/>
              <a:t>What do you think—</a:t>
            </a:r>
            <a:br>
              <a:rPr lang="en-US" dirty="0" smtClean="0"/>
            </a:br>
            <a:r>
              <a:rPr lang="en-US" dirty="0" smtClean="0"/>
              <a:t>What is ethics?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ethics?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 of personal behavior accepted by society</a:t>
            </a:r>
          </a:p>
          <a:p>
            <a:endParaRPr lang="en-US" dirty="0" smtClean="0"/>
          </a:p>
          <a:p>
            <a:r>
              <a:rPr lang="en-US" dirty="0" smtClean="0"/>
              <a:t>Standards of right and wrong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</p:spPr>
        <p:txBody>
          <a:bodyPr/>
          <a:lstStyle/>
          <a:p>
            <a:r>
              <a:rPr lang="en-US" dirty="0" smtClean="0"/>
              <a:t>How do you determine what is right and what is wrong?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Give some examples of what an ethical person would do.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ethical person is….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Impartial (not biased or prejudiced)</a:t>
            </a:r>
          </a:p>
          <a:p>
            <a:r>
              <a:rPr lang="en-US" dirty="0" smtClean="0"/>
              <a:t>Fair</a:t>
            </a:r>
          </a:p>
          <a:p>
            <a:r>
              <a:rPr lang="en-US" dirty="0" smtClean="0"/>
              <a:t>Objective (not influenced by emotions)</a:t>
            </a:r>
          </a:p>
          <a:p>
            <a:r>
              <a:rPr lang="en-US" dirty="0" smtClean="0"/>
              <a:t>Honest</a:t>
            </a:r>
          </a:p>
          <a:p>
            <a:r>
              <a:rPr lang="en-US" dirty="0" smtClean="0"/>
              <a:t>High regard for privacy &amp; confidentiality</a:t>
            </a:r>
          </a:p>
          <a:p>
            <a:r>
              <a:rPr lang="en-US" dirty="0" smtClean="0"/>
              <a:t>Committed to quality</a:t>
            </a:r>
          </a:p>
          <a:p>
            <a:r>
              <a:rPr lang="en-US" dirty="0" smtClean="0"/>
              <a:t>Respectful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Give some examples of what an unethical person would do.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are ethics related to laws?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408</Words>
  <Application>Microsoft Office PowerPoint</Application>
  <PresentationFormat>On-screen Show (4:3)</PresentationFormat>
  <Paragraphs>106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Objectives—February 16, 2010</vt:lpstr>
      <vt:lpstr>Agenda</vt:lpstr>
      <vt:lpstr>What do you think— What is ethics?</vt:lpstr>
      <vt:lpstr>What is ethics?</vt:lpstr>
      <vt:lpstr>How do you determine what is right and what is wrong?</vt:lpstr>
      <vt:lpstr>Give some examples of what an ethical person would do.</vt:lpstr>
      <vt:lpstr>An ethical person is….</vt:lpstr>
      <vt:lpstr>Give some examples of what an unethical person would do.</vt:lpstr>
      <vt:lpstr>How are ethics related to laws?</vt:lpstr>
      <vt:lpstr>Ethics and Laws</vt:lpstr>
      <vt:lpstr>What kinds of situations in an IT career might require ethical decisions?</vt:lpstr>
      <vt:lpstr>Software Copyrights</vt:lpstr>
      <vt:lpstr>Privacy</vt:lpstr>
      <vt:lpstr>Hacking</vt:lpstr>
      <vt:lpstr>Piracy</vt:lpstr>
      <vt:lpstr>More Technology Ethical Issues</vt:lpstr>
      <vt:lpstr>Ethics Unit Vocabulary</vt:lpstr>
      <vt:lpstr>Ethics Student Reading</vt:lpstr>
      <vt:lpstr>Pick a Tech Ethics Topic  that interests you to research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Objectives—February 16, 2010</dc:title>
  <dc:creator>Katie Anderson</dc:creator>
  <cp:lastModifiedBy>kaanderson</cp:lastModifiedBy>
  <cp:revision>14</cp:revision>
  <dcterms:created xsi:type="dcterms:W3CDTF">2006-08-16T00:00:00Z</dcterms:created>
  <dcterms:modified xsi:type="dcterms:W3CDTF">2010-02-12T01:52:40Z</dcterms:modified>
</cp:coreProperties>
</file>