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A47FE-B279-4617-939E-75CEE1F0C9CE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AB603-3CC4-484B-B71A-6CA57099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predict the answers to these</a:t>
            </a:r>
            <a:r>
              <a:rPr lang="en-US" baseline="0" dirty="0" smtClean="0"/>
              <a:t> questions on their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AB603-3CC4-484B-B71A-6CA57099E7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anderson\Documents\Info%20Tech%20Essentials\2nd%20Semester\Career%20Unit\b_43-9011.00-11.m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voyages.gov/indemandmagazine-main.cfm" TargetMode="External"/><Relationship Id="rId2" Type="http://schemas.openxmlformats.org/officeDocument/2006/relationships/hyperlink" Target="http://www.bls.gov/OC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it.org/type_of_careers.aspx" TargetMode="External"/><Relationship Id="rId5" Type="http://schemas.openxmlformats.org/officeDocument/2006/relationships/hyperlink" Target="http://www.wetfeet.com/Careers-and-Industries/Careers/Information-Technology.aspx" TargetMode="External"/><Relationship Id="rId4" Type="http://schemas.openxmlformats.org/officeDocument/2006/relationships/hyperlink" Target="http://online.onetcenter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en-US" dirty="0" smtClean="0"/>
              <a:t>OBJECTIVES &amp; ANNOUNCEMENTS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b_43-9011.00-11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Websites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Occupational Outlook Handbook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Career Voyages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O*NET ONLINE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WET FEET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6"/>
              </a:rPr>
              <a:t>DISCOVERIT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IT Career Unit</a:t>
            </a:r>
            <a:endParaRPr lang="en-US" b="1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828800"/>
            <a:ext cx="4267200" cy="435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Is there a difference between the computer industry and the information technology industry?</a:t>
            </a:r>
          </a:p>
          <a:p>
            <a:endParaRPr lang="en-US" dirty="0" smtClean="0"/>
          </a:p>
          <a:p>
            <a:r>
              <a:rPr lang="en-US" dirty="0" smtClean="0"/>
              <a:t>Is every company that uses computers part of the IT industry?</a:t>
            </a:r>
          </a:p>
          <a:p>
            <a:endParaRPr lang="en-US" dirty="0" smtClean="0"/>
          </a:p>
          <a:p>
            <a:r>
              <a:rPr lang="en-US" dirty="0" smtClean="0"/>
              <a:t>What kinds of companies are included in the IT industry?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Includes the following:</a:t>
            </a:r>
          </a:p>
          <a:p>
            <a:pPr lvl="2"/>
            <a:r>
              <a:rPr lang="en-US" dirty="0" smtClean="0"/>
              <a:t>Companies that manufacture computers &amp; computer components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Software publishers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Peripheral device manufacturers</a:t>
            </a:r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657600"/>
            <a:ext cx="2889444" cy="294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Companies that develop, produce, sell, or support computers, software, and computer-related products</a:t>
            </a:r>
          </a:p>
          <a:p>
            <a:endParaRPr lang="en-US" dirty="0" smtClean="0"/>
          </a:p>
          <a:p>
            <a:r>
              <a:rPr lang="en-US" dirty="0" smtClean="0"/>
              <a:t>Thus, it includes all of the following:</a:t>
            </a:r>
          </a:p>
          <a:p>
            <a:pPr lvl="1"/>
            <a:r>
              <a:rPr lang="en-US" dirty="0" smtClean="0"/>
              <a:t>Companies in the computer industry</a:t>
            </a:r>
          </a:p>
          <a:p>
            <a:pPr lvl="1"/>
            <a:r>
              <a:rPr lang="en-US" dirty="0" smtClean="0"/>
              <a:t>Software publishers</a:t>
            </a:r>
          </a:p>
          <a:p>
            <a:pPr lvl="1"/>
            <a:r>
              <a:rPr lang="en-US" dirty="0" smtClean="0"/>
              <a:t>Communications service vendors (AT&amp;T)</a:t>
            </a:r>
          </a:p>
          <a:p>
            <a:pPr lvl="1"/>
            <a:r>
              <a:rPr lang="en-US" dirty="0" smtClean="0"/>
              <a:t>Information services (Lexis/</a:t>
            </a:r>
            <a:r>
              <a:rPr lang="en-US" dirty="0" err="1" smtClean="0"/>
              <a:t>Nexis</a:t>
            </a:r>
            <a:r>
              <a:rPr lang="en-US" dirty="0" smtClean="0"/>
              <a:t> online law library)</a:t>
            </a:r>
          </a:p>
          <a:p>
            <a:pPr lvl="1"/>
            <a:r>
              <a:rPr lang="en-US" dirty="0" smtClean="0"/>
              <a:t>Service companies (Electronic Data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458200" cy="2990850"/>
          </a:xfrm>
        </p:spPr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4000" dirty="0" smtClean="0"/>
              <a:t>Is there a difference between the computer industry and the information technology industry?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 industry refers to a broader group of companies the provide computer, telecommunications, and software equipment and services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every company that uses computers part of the IT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NOPE!!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Bank uses computers to track money flowing in and out of accounts but is in the BANKING INDUSTRY</a:t>
            </a:r>
          </a:p>
          <a:p>
            <a:pPr lvl="1"/>
            <a:r>
              <a:rPr lang="en-US" dirty="0" smtClean="0"/>
              <a:t>Clothing store uses computers to monitor inventory but is part of the APPARAL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companies in the IT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Equipment manufacturers—IBM &amp; Hewlett-Packard</a:t>
            </a:r>
          </a:p>
          <a:p>
            <a:r>
              <a:rPr lang="en-US" dirty="0" smtClean="0"/>
              <a:t>Chipmakers—Intel &amp; Texas Instruments</a:t>
            </a:r>
          </a:p>
          <a:p>
            <a:r>
              <a:rPr lang="en-US" dirty="0" smtClean="0"/>
              <a:t>Software Publishers—Microsoft &amp; Adobe Systems</a:t>
            </a:r>
          </a:p>
          <a:p>
            <a:r>
              <a:rPr lang="en-US" dirty="0" smtClean="0"/>
              <a:t>Service Companies—AOL &amp; EDS </a:t>
            </a:r>
          </a:p>
          <a:p>
            <a:r>
              <a:rPr lang="en-US" dirty="0" smtClean="0"/>
              <a:t>Computer Retailers—CompUSA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Career Research &amp; Video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 an IT career</a:t>
            </a:r>
          </a:p>
          <a:p>
            <a:endParaRPr lang="en-US" dirty="0" smtClean="0"/>
          </a:p>
          <a:p>
            <a:r>
              <a:rPr lang="en-US" dirty="0" smtClean="0"/>
              <a:t>Take notes on your research</a:t>
            </a:r>
          </a:p>
          <a:p>
            <a:endParaRPr lang="en-US" dirty="0" smtClean="0"/>
          </a:p>
          <a:p>
            <a:r>
              <a:rPr lang="en-US" dirty="0" smtClean="0"/>
              <a:t>Make a video about your career</a:t>
            </a:r>
          </a:p>
          <a:p>
            <a:endParaRPr lang="en-US" dirty="0" smtClean="0"/>
          </a:p>
          <a:p>
            <a:r>
              <a:rPr lang="en-US" dirty="0" smtClean="0"/>
              <a:t>Edit and spice up your video</a:t>
            </a:r>
          </a:p>
          <a:p>
            <a:endParaRPr lang="en-US" dirty="0" smtClean="0"/>
          </a:p>
          <a:p>
            <a:r>
              <a:rPr lang="en-US" dirty="0" smtClean="0"/>
              <a:t>Show video to class</a:t>
            </a:r>
          </a:p>
          <a:p>
            <a:endParaRPr lang="en-US" dirty="0" smtClean="0"/>
          </a:p>
          <a:p>
            <a:r>
              <a:rPr lang="en-US" dirty="0" smtClean="0"/>
              <a:t>Rest of class takes notes on your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279</Words>
  <Application>Microsoft Office PowerPoint</Application>
  <PresentationFormat>On-screen Show (4:3)</PresentationFormat>
  <Paragraphs>62</Paragraphs>
  <Slides>11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OBJECTIVES &amp; ANNOUNCEMENTS </vt:lpstr>
      <vt:lpstr>IT Career Unit</vt:lpstr>
      <vt:lpstr>What do YOU think?</vt:lpstr>
      <vt:lpstr>Computer industry</vt:lpstr>
      <vt:lpstr>Information Technology Industry</vt:lpstr>
      <vt:lpstr> Is there a difference between the computer industry and the information technology industry? </vt:lpstr>
      <vt:lpstr>Is every company that uses computers part of the IT industry</vt:lpstr>
      <vt:lpstr>Types of companies in the IT industry</vt:lpstr>
      <vt:lpstr>Career Research &amp; Video Project</vt:lpstr>
      <vt:lpstr>Slide 10</vt:lpstr>
      <vt:lpstr>Helpful Websites for Research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Career Unit</dc:title>
  <dc:creator>Katie Anderson</dc:creator>
  <cp:lastModifiedBy>kaanderson</cp:lastModifiedBy>
  <cp:revision>14</cp:revision>
  <dcterms:created xsi:type="dcterms:W3CDTF">2006-08-16T00:00:00Z</dcterms:created>
  <dcterms:modified xsi:type="dcterms:W3CDTF">2010-01-12T13:47:51Z</dcterms:modified>
</cp:coreProperties>
</file>